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ebcmussoorie.com/parkcafe.html" TargetMode="External"/><Relationship Id="rId3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893036"/>
            <a:ext cx="5845810" cy="2964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A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Gastronomic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Sanctuary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Center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of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Mussoorie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is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Mountain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Bliss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Café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100">
              <a:latin typeface="Arial"/>
              <a:cs typeface="Arial"/>
            </a:endParaRPr>
          </a:p>
          <a:p>
            <a:pPr marL="12700" marR="152400">
              <a:lnSpc>
                <a:spcPct val="110200"/>
              </a:lnSpc>
              <a:spcBef>
                <a:spcPts val="5"/>
              </a:spcBef>
            </a:pPr>
            <a:r>
              <a:rPr dirty="0" sz="1100">
                <a:latin typeface="Arial MT"/>
                <a:cs typeface="Arial MT"/>
              </a:rPr>
              <a:t>Situated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gorgeous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hills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Mussoorie,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Mountain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Bliss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Café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delightful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gastronomic </a:t>
            </a:r>
            <a:r>
              <a:rPr dirty="0" sz="1100">
                <a:latin typeface="Arial MT"/>
                <a:cs typeface="Arial MT"/>
              </a:rPr>
              <a:t>haven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that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entices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guests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its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cozy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atmosphere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mouthwatering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menu.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Enter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warm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welcoming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area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where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aromas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freshly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baked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pastries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freshly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brewed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coffee </a:t>
            </a:r>
            <a:r>
              <a:rPr dirty="0" sz="1100">
                <a:latin typeface="Arial MT"/>
                <a:cs typeface="Arial MT"/>
              </a:rPr>
              <a:t>blend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create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calming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atmosphere.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10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  <a:spcBef>
                <a:spcPts val="5"/>
              </a:spcBef>
            </a:pPr>
            <a:r>
              <a:rPr dirty="0" sz="1100">
                <a:latin typeface="Arial MT"/>
                <a:cs typeface="Arial MT"/>
              </a:rPr>
              <a:t>Customers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at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Mountain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Bliss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Café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treated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menu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that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features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treats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from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around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the </a:t>
            </a:r>
            <a:r>
              <a:rPr dirty="0" sz="1100">
                <a:latin typeface="Arial MT"/>
                <a:cs typeface="Arial MT"/>
              </a:rPr>
              <a:t>world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addition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regional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specialties.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Savor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carefully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made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meticulously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created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artisan </a:t>
            </a:r>
            <a:r>
              <a:rPr dirty="0" sz="1100">
                <a:latin typeface="Arial MT"/>
                <a:cs typeface="Arial MT"/>
              </a:rPr>
              <a:t>coffees,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rich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pastries,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savory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nibbles.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café's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varied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menu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suits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all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tastes,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whether </a:t>
            </a:r>
            <a:r>
              <a:rPr dirty="0" sz="1100">
                <a:latin typeface="Arial MT"/>
                <a:cs typeface="Arial MT"/>
              </a:rPr>
              <a:t>you're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looking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hefty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dinner,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quick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snack,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leisurely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breakfast.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100">
              <a:latin typeface="Arial MT"/>
              <a:cs typeface="Arial MT"/>
            </a:endParaRPr>
          </a:p>
          <a:p>
            <a:pPr marL="12700" marR="22860">
              <a:lnSpc>
                <a:spcPct val="110200"/>
              </a:lnSpc>
              <a:spcBef>
                <a:spcPts val="5"/>
              </a:spcBef>
            </a:pP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addition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offering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delicious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food,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Mountain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Bliss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Café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offers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peaceful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haven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from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the </a:t>
            </a:r>
            <a:r>
              <a:rPr dirty="0" sz="1100">
                <a:latin typeface="Arial MT"/>
                <a:cs typeface="Arial MT"/>
              </a:rPr>
              <a:t>bustle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city.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chilly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evenings,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curl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up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by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fireplace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enjoy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stunning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views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the </a:t>
            </a:r>
            <a:r>
              <a:rPr dirty="0" sz="1100">
                <a:latin typeface="Arial MT"/>
                <a:cs typeface="Arial MT"/>
              </a:rPr>
              <a:t>valley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below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from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outside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patio.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warm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ambiance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café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enhanced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by</a:t>
            </a:r>
            <a:r>
              <a:rPr dirty="0" sz="1100" spc="-25">
                <a:latin typeface="Arial MT"/>
                <a:cs typeface="Arial MT"/>
              </a:rPr>
              <a:t> the </a:t>
            </a:r>
            <a:r>
              <a:rPr dirty="0" sz="1100" spc="-10">
                <a:latin typeface="Arial MT"/>
                <a:cs typeface="Arial MT"/>
              </a:rPr>
              <a:t>welcoming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personnel,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making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each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visit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unforgettable</a:t>
            </a:r>
            <a:r>
              <a:rPr dirty="0" sz="1100" spc="-20">
                <a:latin typeface="Arial MT"/>
                <a:cs typeface="Arial MT"/>
              </a:rPr>
              <a:t> one.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1700" y="7550566"/>
            <a:ext cx="5939155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100"/>
              </a:spcBef>
            </a:pP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heart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u="sng" sz="11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cafe</a:t>
            </a:r>
            <a:r>
              <a:rPr dirty="0" u="sng" sz="1100" spc="-2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in</a:t>
            </a:r>
            <a:r>
              <a:rPr dirty="0" u="sng" sz="1100" spc="-2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1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mussoorie</a:t>
            </a:r>
            <a:r>
              <a:rPr dirty="0" sz="1100" spc="-10">
                <a:latin typeface="Arial MT"/>
                <a:cs typeface="Arial MT"/>
              </a:rPr>
              <a:t>,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have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genuinely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unique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dining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experience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at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Mountain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Bliss </a:t>
            </a:r>
            <a:r>
              <a:rPr dirty="0" sz="1100">
                <a:latin typeface="Arial MT"/>
                <a:cs typeface="Arial MT"/>
              </a:rPr>
              <a:t>Café,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where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delicious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food,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wonderful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people,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breathtaking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surroundings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combine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to</a:t>
            </a:r>
            <a:r>
              <a:rPr dirty="0" sz="1100" spc="50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provide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taste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paradise.</a:t>
            </a:r>
            <a:endParaRPr sz="1100">
              <a:latin typeface="Arial MT"/>
              <a:cs typeface="Arial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450" y="4073988"/>
            <a:ext cx="5829300" cy="32765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4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Gastronomic Sanctuary in the Center of Mussoorie is the Mountain Bliss Café</dc:title>
  <dcterms:created xsi:type="dcterms:W3CDTF">2024-03-22T05:53:53Z</dcterms:created>
  <dcterms:modified xsi:type="dcterms:W3CDTF">2024-03-22T05:53:53Z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ducer">
    <vt:lpwstr>Skia/PDF m124 Google Docs Renderer</vt:lpwstr>
  </property>
</Properties>
</file>