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772400" cy="10058400"/>
  <p:notesSz cx="7772400" cy="100584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s://www.ebcmussoorie.com/parkcafe.html" TargetMode="External"/><Relationship Id="rId3" Type="http://schemas.openxmlformats.org/officeDocument/2006/relationships/image" Target="../media/image1.jp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901700" y="893036"/>
            <a:ext cx="5845810" cy="29641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b="1">
                <a:latin typeface="Arial"/>
                <a:cs typeface="Arial"/>
              </a:rPr>
              <a:t>A</a:t>
            </a:r>
            <a:r>
              <a:rPr dirty="0" sz="1100" spc="-30" b="1">
                <a:latin typeface="Arial"/>
                <a:cs typeface="Arial"/>
              </a:rPr>
              <a:t> </a:t>
            </a:r>
            <a:r>
              <a:rPr dirty="0" sz="1100" spc="-10" b="1">
                <a:latin typeface="Arial"/>
                <a:cs typeface="Arial"/>
              </a:rPr>
              <a:t>Gastronomic</a:t>
            </a:r>
            <a:r>
              <a:rPr dirty="0" sz="1100" spc="-20" b="1">
                <a:latin typeface="Arial"/>
                <a:cs typeface="Arial"/>
              </a:rPr>
              <a:t> </a:t>
            </a:r>
            <a:r>
              <a:rPr dirty="0" sz="1100" spc="-10" b="1">
                <a:latin typeface="Arial"/>
                <a:cs typeface="Arial"/>
              </a:rPr>
              <a:t>Sanctuary</a:t>
            </a:r>
            <a:r>
              <a:rPr dirty="0" sz="1100" spc="-2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in</a:t>
            </a:r>
            <a:r>
              <a:rPr dirty="0" sz="1100" spc="-15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the</a:t>
            </a:r>
            <a:r>
              <a:rPr dirty="0" sz="1100" spc="-2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Center</a:t>
            </a:r>
            <a:r>
              <a:rPr dirty="0" sz="1100" spc="-2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of</a:t>
            </a:r>
            <a:r>
              <a:rPr dirty="0" sz="1100" spc="-20" b="1">
                <a:latin typeface="Arial"/>
                <a:cs typeface="Arial"/>
              </a:rPr>
              <a:t> </a:t>
            </a:r>
            <a:r>
              <a:rPr dirty="0" sz="1100" spc="-10" b="1">
                <a:latin typeface="Arial"/>
                <a:cs typeface="Arial"/>
              </a:rPr>
              <a:t>Mussoorie</a:t>
            </a:r>
            <a:r>
              <a:rPr dirty="0" sz="1100" spc="-15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is</a:t>
            </a:r>
            <a:r>
              <a:rPr dirty="0" sz="1100" spc="-2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the</a:t>
            </a:r>
            <a:r>
              <a:rPr dirty="0" sz="1100" spc="-2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Mountain</a:t>
            </a:r>
            <a:r>
              <a:rPr dirty="0" sz="1100" spc="-2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Bliss</a:t>
            </a:r>
            <a:r>
              <a:rPr dirty="0" sz="1100" spc="-15" b="1">
                <a:latin typeface="Arial"/>
                <a:cs typeface="Arial"/>
              </a:rPr>
              <a:t> </a:t>
            </a:r>
            <a:r>
              <a:rPr dirty="0" sz="1100" spc="-20" b="1">
                <a:latin typeface="Arial"/>
                <a:cs typeface="Arial"/>
              </a:rPr>
              <a:t>Café</a:t>
            </a: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85"/>
              </a:spcBef>
            </a:pPr>
            <a:endParaRPr sz="1100">
              <a:latin typeface="Arial"/>
              <a:cs typeface="Arial"/>
            </a:endParaRPr>
          </a:p>
          <a:p>
            <a:pPr marL="12700" marR="152400">
              <a:lnSpc>
                <a:spcPct val="110200"/>
              </a:lnSpc>
              <a:spcBef>
                <a:spcPts val="5"/>
              </a:spcBef>
            </a:pPr>
            <a:r>
              <a:rPr dirty="0" sz="1100">
                <a:latin typeface="Arial MT"/>
                <a:cs typeface="Arial MT"/>
              </a:rPr>
              <a:t>Situated</a:t>
            </a:r>
            <a:r>
              <a:rPr dirty="0" sz="1100" spc="-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in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the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gorgeous</a:t>
            </a:r>
            <a:r>
              <a:rPr dirty="0" sz="1100" spc="-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hills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of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Mussoorie,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Mountain</a:t>
            </a:r>
            <a:r>
              <a:rPr dirty="0" sz="1100" spc="-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Bliss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Café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is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</a:t>
            </a:r>
            <a:r>
              <a:rPr dirty="0" sz="1100" spc="-3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delightful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gastronomic </a:t>
            </a:r>
            <a:r>
              <a:rPr dirty="0" sz="1100">
                <a:latin typeface="Arial MT"/>
                <a:cs typeface="Arial MT"/>
              </a:rPr>
              <a:t>haven</a:t>
            </a:r>
            <a:r>
              <a:rPr dirty="0" sz="1100" spc="-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that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entices</a:t>
            </a:r>
            <a:r>
              <a:rPr dirty="0" sz="1100" spc="-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guests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with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its</a:t>
            </a:r>
            <a:r>
              <a:rPr dirty="0" sz="1100" spc="-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cozy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atmosphere</a:t>
            </a:r>
            <a:r>
              <a:rPr dirty="0" sz="1100" spc="-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and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mouthwatering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menu.</a:t>
            </a:r>
            <a:r>
              <a:rPr dirty="0" sz="1100" spc="-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Enter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 spc="-20">
                <a:latin typeface="Arial MT"/>
                <a:cs typeface="Arial MT"/>
              </a:rPr>
              <a:t>warm </a:t>
            </a:r>
            <a:r>
              <a:rPr dirty="0" sz="1100">
                <a:latin typeface="Arial MT"/>
                <a:cs typeface="Arial MT"/>
              </a:rPr>
              <a:t>and</a:t>
            </a:r>
            <a:r>
              <a:rPr dirty="0" sz="1100" spc="-4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welcoming</a:t>
            </a:r>
            <a:r>
              <a:rPr dirty="0" sz="1100" spc="-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area</a:t>
            </a:r>
            <a:r>
              <a:rPr dirty="0" sz="1100" spc="-3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where</a:t>
            </a:r>
            <a:r>
              <a:rPr dirty="0" sz="1100" spc="-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the</a:t>
            </a:r>
            <a:r>
              <a:rPr dirty="0" sz="1100" spc="-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aromas</a:t>
            </a:r>
            <a:r>
              <a:rPr dirty="0" sz="1100" spc="-3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of</a:t>
            </a:r>
            <a:r>
              <a:rPr dirty="0" sz="1100" spc="-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freshly</a:t>
            </a:r>
            <a:r>
              <a:rPr dirty="0" sz="1100" spc="-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baked</a:t>
            </a:r>
            <a:r>
              <a:rPr dirty="0" sz="1100" spc="-3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pastries</a:t>
            </a:r>
            <a:r>
              <a:rPr dirty="0" sz="1100" spc="-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and</a:t>
            </a:r>
            <a:r>
              <a:rPr dirty="0" sz="1100" spc="-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freshly</a:t>
            </a:r>
            <a:r>
              <a:rPr dirty="0" sz="1100" spc="-3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brewed</a:t>
            </a:r>
            <a:r>
              <a:rPr dirty="0" sz="1100" spc="-4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coffee </a:t>
            </a:r>
            <a:r>
              <a:rPr dirty="0" sz="1100">
                <a:latin typeface="Arial MT"/>
                <a:cs typeface="Arial MT"/>
              </a:rPr>
              <a:t>blend</a:t>
            </a:r>
            <a:r>
              <a:rPr dirty="0" sz="1100" spc="-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to</a:t>
            </a:r>
            <a:r>
              <a:rPr dirty="0" sz="1100" spc="-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create</a:t>
            </a:r>
            <a:r>
              <a:rPr dirty="0" sz="1100" spc="-3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</a:t>
            </a:r>
            <a:r>
              <a:rPr dirty="0" sz="1100" spc="-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calming</a:t>
            </a:r>
            <a:r>
              <a:rPr dirty="0" sz="1100" spc="-4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atmosphere.</a:t>
            </a:r>
            <a:endParaRPr sz="11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185"/>
              </a:spcBef>
            </a:pPr>
            <a:endParaRPr sz="1100">
              <a:latin typeface="Arial MT"/>
              <a:cs typeface="Arial MT"/>
            </a:endParaRPr>
          </a:p>
          <a:p>
            <a:pPr marL="12700" marR="5080">
              <a:lnSpc>
                <a:spcPct val="110200"/>
              </a:lnSpc>
              <a:spcBef>
                <a:spcPts val="5"/>
              </a:spcBef>
            </a:pPr>
            <a:r>
              <a:rPr dirty="0" sz="1100">
                <a:latin typeface="Arial MT"/>
                <a:cs typeface="Arial MT"/>
              </a:rPr>
              <a:t>Customers</a:t>
            </a:r>
            <a:r>
              <a:rPr dirty="0" sz="1100" spc="-3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at</a:t>
            </a:r>
            <a:r>
              <a:rPr dirty="0" sz="1100" spc="-3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Mountain</a:t>
            </a:r>
            <a:r>
              <a:rPr dirty="0" sz="1100" spc="-3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Bliss</a:t>
            </a:r>
            <a:r>
              <a:rPr dirty="0" sz="1100" spc="-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Café</a:t>
            </a:r>
            <a:r>
              <a:rPr dirty="0" sz="1100" spc="-3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are</a:t>
            </a:r>
            <a:r>
              <a:rPr dirty="0" sz="1100" spc="-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treated</a:t>
            </a:r>
            <a:r>
              <a:rPr dirty="0" sz="1100" spc="-3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to</a:t>
            </a:r>
            <a:r>
              <a:rPr dirty="0" sz="1100" spc="-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</a:t>
            </a:r>
            <a:r>
              <a:rPr dirty="0" sz="1100" spc="-3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menu</a:t>
            </a:r>
            <a:r>
              <a:rPr dirty="0" sz="1100" spc="-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that</a:t>
            </a:r>
            <a:r>
              <a:rPr dirty="0" sz="1100" spc="-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features</a:t>
            </a:r>
            <a:r>
              <a:rPr dirty="0" sz="1100" spc="-3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treats</a:t>
            </a:r>
            <a:r>
              <a:rPr dirty="0" sz="1100" spc="-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from</a:t>
            </a:r>
            <a:r>
              <a:rPr dirty="0" sz="1100" spc="-3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around</a:t>
            </a:r>
            <a:r>
              <a:rPr dirty="0" sz="1100" spc="-30">
                <a:latin typeface="Arial MT"/>
                <a:cs typeface="Arial MT"/>
              </a:rPr>
              <a:t> </a:t>
            </a:r>
            <a:r>
              <a:rPr dirty="0" sz="1100" spc="-25">
                <a:latin typeface="Arial MT"/>
                <a:cs typeface="Arial MT"/>
              </a:rPr>
              <a:t>the </a:t>
            </a:r>
            <a:r>
              <a:rPr dirty="0" sz="1100">
                <a:latin typeface="Arial MT"/>
                <a:cs typeface="Arial MT"/>
              </a:rPr>
              <a:t>world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in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addition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to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regional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specialties.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Savor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carefully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made</a:t>
            </a:r>
            <a:r>
              <a:rPr dirty="0" sz="1100" spc="-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and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meticulously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created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artisan </a:t>
            </a:r>
            <a:r>
              <a:rPr dirty="0" sz="1100">
                <a:latin typeface="Arial MT"/>
                <a:cs typeface="Arial MT"/>
              </a:rPr>
              <a:t>coffees,</a:t>
            </a:r>
            <a:r>
              <a:rPr dirty="0" sz="1100" spc="-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rich</a:t>
            </a:r>
            <a:r>
              <a:rPr dirty="0" sz="1100" spc="-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pastries,</a:t>
            </a:r>
            <a:r>
              <a:rPr dirty="0" sz="1100" spc="-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and</a:t>
            </a:r>
            <a:r>
              <a:rPr dirty="0" sz="1100" spc="-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savory</a:t>
            </a:r>
            <a:r>
              <a:rPr dirty="0" sz="1100" spc="-4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nibbles.</a:t>
            </a:r>
            <a:r>
              <a:rPr dirty="0" sz="1100" spc="-3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The</a:t>
            </a:r>
            <a:r>
              <a:rPr dirty="0" sz="1100" spc="-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café's</a:t>
            </a:r>
            <a:r>
              <a:rPr dirty="0" sz="1100" spc="-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varied</a:t>
            </a:r>
            <a:r>
              <a:rPr dirty="0" sz="1100" spc="-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menu</a:t>
            </a:r>
            <a:r>
              <a:rPr dirty="0" sz="1100" spc="-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suits</a:t>
            </a:r>
            <a:r>
              <a:rPr dirty="0" sz="1100" spc="-3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all</a:t>
            </a:r>
            <a:r>
              <a:rPr dirty="0" sz="1100" spc="-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tastes,</a:t>
            </a:r>
            <a:r>
              <a:rPr dirty="0" sz="1100" spc="-4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whether </a:t>
            </a:r>
            <a:r>
              <a:rPr dirty="0" sz="1100">
                <a:latin typeface="Arial MT"/>
                <a:cs typeface="Arial MT"/>
              </a:rPr>
              <a:t>you're</a:t>
            </a:r>
            <a:r>
              <a:rPr dirty="0" sz="1100" spc="-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looking</a:t>
            </a:r>
            <a:r>
              <a:rPr dirty="0" sz="1100" spc="-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for</a:t>
            </a:r>
            <a:r>
              <a:rPr dirty="0" sz="1100" spc="-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hefty</a:t>
            </a:r>
            <a:r>
              <a:rPr dirty="0" sz="1100" spc="-3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dinner,</a:t>
            </a:r>
            <a:r>
              <a:rPr dirty="0" sz="1100" spc="-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quick</a:t>
            </a:r>
            <a:r>
              <a:rPr dirty="0" sz="1100" spc="-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snack,</a:t>
            </a:r>
            <a:r>
              <a:rPr dirty="0" sz="1100" spc="-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or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</a:t>
            </a:r>
            <a:r>
              <a:rPr dirty="0" sz="1100" spc="-3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leisurely</a:t>
            </a:r>
            <a:r>
              <a:rPr dirty="0" sz="1100" spc="-3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breakfast.</a:t>
            </a:r>
            <a:endParaRPr sz="11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185"/>
              </a:spcBef>
            </a:pPr>
            <a:endParaRPr sz="1100">
              <a:latin typeface="Arial MT"/>
              <a:cs typeface="Arial MT"/>
            </a:endParaRPr>
          </a:p>
          <a:p>
            <a:pPr marL="12700" marR="22860">
              <a:lnSpc>
                <a:spcPct val="110200"/>
              </a:lnSpc>
              <a:spcBef>
                <a:spcPts val="5"/>
              </a:spcBef>
            </a:pPr>
            <a:r>
              <a:rPr dirty="0" sz="1100">
                <a:latin typeface="Arial MT"/>
                <a:cs typeface="Arial MT"/>
              </a:rPr>
              <a:t>In</a:t>
            </a:r>
            <a:r>
              <a:rPr dirty="0" sz="1100" spc="-2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addition</a:t>
            </a:r>
            <a:r>
              <a:rPr dirty="0" sz="1100" spc="-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to</a:t>
            </a:r>
            <a:r>
              <a:rPr dirty="0" sz="1100" spc="-2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offering</a:t>
            </a:r>
            <a:r>
              <a:rPr dirty="0" sz="1100" spc="-2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delicious</a:t>
            </a:r>
            <a:r>
              <a:rPr dirty="0" sz="1100" spc="-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food,</a:t>
            </a:r>
            <a:r>
              <a:rPr dirty="0" sz="1100" spc="-2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Mountain</a:t>
            </a:r>
            <a:r>
              <a:rPr dirty="0" sz="1100" spc="-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Bliss</a:t>
            </a:r>
            <a:r>
              <a:rPr dirty="0" sz="1100" spc="-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Café</a:t>
            </a:r>
            <a:r>
              <a:rPr dirty="0" sz="1100" spc="-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offers</a:t>
            </a:r>
            <a:r>
              <a:rPr dirty="0" sz="1100" spc="-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</a:t>
            </a:r>
            <a:r>
              <a:rPr dirty="0" sz="1100" spc="-2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peaceful</a:t>
            </a:r>
            <a:r>
              <a:rPr dirty="0" sz="1100" spc="-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haven</a:t>
            </a:r>
            <a:r>
              <a:rPr dirty="0" sz="1100" spc="-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from</a:t>
            </a:r>
            <a:r>
              <a:rPr dirty="0" sz="1100" spc="-20">
                <a:latin typeface="Arial MT"/>
                <a:cs typeface="Arial MT"/>
              </a:rPr>
              <a:t> </a:t>
            </a:r>
            <a:r>
              <a:rPr dirty="0" sz="1100" spc="-25">
                <a:latin typeface="Arial MT"/>
                <a:cs typeface="Arial MT"/>
              </a:rPr>
              <a:t>the </a:t>
            </a:r>
            <a:r>
              <a:rPr dirty="0" sz="1100">
                <a:latin typeface="Arial MT"/>
                <a:cs typeface="Arial MT"/>
              </a:rPr>
              <a:t>bustle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of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the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city.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On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chilly</a:t>
            </a:r>
            <a:r>
              <a:rPr dirty="0" sz="1100" spc="-2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evenings,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curl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up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by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the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fireplace</a:t>
            </a:r>
            <a:r>
              <a:rPr dirty="0" sz="1100" spc="-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or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enjoy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the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stunning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views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of</a:t>
            </a:r>
            <a:r>
              <a:rPr dirty="0" sz="1100" spc="-20">
                <a:latin typeface="Arial MT"/>
                <a:cs typeface="Arial MT"/>
              </a:rPr>
              <a:t> </a:t>
            </a:r>
            <a:r>
              <a:rPr dirty="0" sz="1100" spc="-25">
                <a:latin typeface="Arial MT"/>
                <a:cs typeface="Arial MT"/>
              </a:rPr>
              <a:t>the </a:t>
            </a:r>
            <a:r>
              <a:rPr dirty="0" sz="1100">
                <a:latin typeface="Arial MT"/>
                <a:cs typeface="Arial MT"/>
              </a:rPr>
              <a:t>valley</a:t>
            </a:r>
            <a:r>
              <a:rPr dirty="0" sz="1100" spc="-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below</a:t>
            </a:r>
            <a:r>
              <a:rPr dirty="0" sz="1100" spc="-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from</a:t>
            </a:r>
            <a:r>
              <a:rPr dirty="0" sz="1100" spc="-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the</a:t>
            </a:r>
            <a:r>
              <a:rPr dirty="0" sz="1100" spc="-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outside</a:t>
            </a:r>
            <a:r>
              <a:rPr dirty="0" sz="1100" spc="-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patio.</a:t>
            </a:r>
            <a:r>
              <a:rPr dirty="0" sz="1100" spc="-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The</a:t>
            </a:r>
            <a:r>
              <a:rPr dirty="0" sz="1100" spc="-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warm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ambiance</a:t>
            </a:r>
            <a:r>
              <a:rPr dirty="0" sz="1100" spc="-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of</a:t>
            </a:r>
            <a:r>
              <a:rPr dirty="0" sz="1100" spc="-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the</a:t>
            </a:r>
            <a:r>
              <a:rPr dirty="0" sz="1100" spc="-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café</a:t>
            </a:r>
            <a:r>
              <a:rPr dirty="0" sz="1100" spc="-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is</a:t>
            </a:r>
            <a:r>
              <a:rPr dirty="0" sz="1100" spc="-3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enhanced</a:t>
            </a:r>
            <a:r>
              <a:rPr dirty="0" sz="1100" spc="-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by</a:t>
            </a:r>
            <a:r>
              <a:rPr dirty="0" sz="1100" spc="-25">
                <a:latin typeface="Arial MT"/>
                <a:cs typeface="Arial MT"/>
              </a:rPr>
              <a:t> the </a:t>
            </a:r>
            <a:r>
              <a:rPr dirty="0" sz="1100" spc="-10">
                <a:latin typeface="Arial MT"/>
                <a:cs typeface="Arial MT"/>
              </a:rPr>
              <a:t>welcoming</a:t>
            </a:r>
            <a:r>
              <a:rPr dirty="0" sz="1100" spc="-2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personnel,</a:t>
            </a:r>
            <a:r>
              <a:rPr dirty="0" sz="1100" spc="-1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making</a:t>
            </a:r>
            <a:r>
              <a:rPr dirty="0" sz="1100" spc="-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each</a:t>
            </a:r>
            <a:r>
              <a:rPr dirty="0" sz="1100" spc="-1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visit</a:t>
            </a:r>
            <a:r>
              <a:rPr dirty="0" sz="1100" spc="-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an</a:t>
            </a:r>
            <a:r>
              <a:rPr dirty="0" sz="1100" spc="-1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unforgettable</a:t>
            </a:r>
            <a:r>
              <a:rPr dirty="0" sz="1100" spc="-20">
                <a:latin typeface="Arial MT"/>
                <a:cs typeface="Arial MT"/>
              </a:rPr>
              <a:t> one.</a:t>
            </a:r>
            <a:endParaRPr sz="1100">
              <a:latin typeface="Arial MT"/>
              <a:cs typeface="Arial MT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901700" y="7550566"/>
            <a:ext cx="5939155" cy="5797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0200"/>
              </a:lnSpc>
              <a:spcBef>
                <a:spcPts val="100"/>
              </a:spcBef>
            </a:pPr>
            <a:r>
              <a:rPr dirty="0" sz="1100">
                <a:latin typeface="Arial MT"/>
                <a:cs typeface="Arial MT"/>
              </a:rPr>
              <a:t>In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the</a:t>
            </a:r>
            <a:r>
              <a:rPr dirty="0" sz="1100" spc="-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heart</a:t>
            </a:r>
            <a:r>
              <a:rPr dirty="0" sz="1100" spc="-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of</a:t>
            </a:r>
            <a:r>
              <a:rPr dirty="0" sz="1100" spc="-20">
                <a:latin typeface="Arial MT"/>
                <a:cs typeface="Arial MT"/>
              </a:rPr>
              <a:t> </a:t>
            </a:r>
            <a:r>
              <a:rPr dirty="0" u="sng" sz="1100" b="1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Arial"/>
                <a:cs typeface="Arial"/>
                <a:hlinkClick r:id="rId2"/>
              </a:rPr>
              <a:t>cafe</a:t>
            </a:r>
            <a:r>
              <a:rPr dirty="0" u="sng" sz="1100" spc="-20" b="1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dirty="0" u="sng" sz="1100" b="1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Arial"/>
                <a:cs typeface="Arial"/>
                <a:hlinkClick r:id="rId2"/>
              </a:rPr>
              <a:t>in</a:t>
            </a:r>
            <a:r>
              <a:rPr dirty="0" u="sng" sz="1100" spc="-20" b="1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dirty="0" u="sng" sz="1100" spc="-10" b="1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Arial"/>
                <a:cs typeface="Arial"/>
                <a:hlinkClick r:id="rId2"/>
              </a:rPr>
              <a:t>mussoorie</a:t>
            </a:r>
            <a:r>
              <a:rPr dirty="0" sz="1100" spc="-10">
                <a:latin typeface="Arial MT"/>
                <a:cs typeface="Arial MT"/>
              </a:rPr>
              <a:t>,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have</a:t>
            </a:r>
            <a:r>
              <a:rPr dirty="0" sz="1100" spc="-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</a:t>
            </a:r>
            <a:r>
              <a:rPr dirty="0" sz="1100" spc="-2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genuinely</a:t>
            </a:r>
            <a:r>
              <a:rPr dirty="0" sz="1100" spc="-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unique</a:t>
            </a:r>
            <a:r>
              <a:rPr dirty="0" sz="1100" spc="-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dining</a:t>
            </a:r>
            <a:r>
              <a:rPr dirty="0" sz="1100" spc="-2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experience</a:t>
            </a:r>
            <a:r>
              <a:rPr dirty="0" sz="1100" spc="-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at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Mountain</a:t>
            </a:r>
            <a:r>
              <a:rPr dirty="0" sz="1100" spc="-2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Bliss </a:t>
            </a:r>
            <a:r>
              <a:rPr dirty="0" sz="1100">
                <a:latin typeface="Arial MT"/>
                <a:cs typeface="Arial MT"/>
              </a:rPr>
              <a:t>Café,</a:t>
            </a:r>
            <a:r>
              <a:rPr dirty="0" sz="1100" spc="-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where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delicious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food,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wonderful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people,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and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breathtaking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surroundings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combine</a:t>
            </a:r>
            <a:r>
              <a:rPr dirty="0" sz="1100" spc="-30">
                <a:latin typeface="Arial MT"/>
                <a:cs typeface="Arial MT"/>
              </a:rPr>
              <a:t> </a:t>
            </a:r>
            <a:r>
              <a:rPr dirty="0" sz="1100" spc="-25">
                <a:latin typeface="Arial MT"/>
                <a:cs typeface="Arial MT"/>
              </a:rPr>
              <a:t>to</a:t>
            </a:r>
            <a:r>
              <a:rPr dirty="0" sz="1100" spc="500">
                <a:latin typeface="Arial MT"/>
                <a:cs typeface="Arial MT"/>
              </a:rPr>
              <a:t>  </a:t>
            </a:r>
            <a:r>
              <a:rPr dirty="0" sz="1100">
                <a:latin typeface="Arial MT"/>
                <a:cs typeface="Arial MT"/>
              </a:rPr>
              <a:t>provide</a:t>
            </a:r>
            <a:r>
              <a:rPr dirty="0" sz="1100" spc="-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</a:t>
            </a:r>
            <a:r>
              <a:rPr dirty="0" sz="1100" spc="-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taste</a:t>
            </a:r>
            <a:r>
              <a:rPr dirty="0" sz="1100" spc="-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of</a:t>
            </a:r>
            <a:r>
              <a:rPr dirty="0" sz="1100" spc="-3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paradise.</a:t>
            </a:r>
            <a:endParaRPr sz="1100">
              <a:latin typeface="Arial MT"/>
              <a:cs typeface="Arial MT"/>
            </a:endParaRPr>
          </a:p>
        </p:txBody>
      </p:sp>
      <p:pic>
        <p:nvPicPr>
          <p:cNvPr id="4" name="object 4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33450" y="4073988"/>
            <a:ext cx="5829300" cy="327659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154CC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Gastronomic Sanctuary in the Center of Mussoorie is the Mountain Bliss Café</dc:title>
  <dcterms:created xsi:type="dcterms:W3CDTF">2024-03-22T05:53:53Z</dcterms:created>
  <dcterms:modified xsi:type="dcterms:W3CDTF">2024-03-22T05:53:53Z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oducer">
    <vt:lpwstr>Skia/PDF m124 Google Docs Renderer</vt:lpwstr>
  </property>
</Properties>
</file>